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8" autoAdjust="0"/>
    <p:restoredTop sz="94709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E2B53-B355-4D2F-8B3B-037FA2A57916}" type="datetimeFigureOut">
              <a:rPr lang="en-US" smtClean="0"/>
              <a:pPr/>
              <a:t>4/21/2009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C93BC-BDC7-400D-8DDA-0ED3FAAD88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E2B53-B355-4D2F-8B3B-037FA2A57916}" type="datetimeFigureOut">
              <a:rPr lang="en-US" smtClean="0"/>
              <a:pPr/>
              <a:t>4/21/2009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C93BC-BDC7-400D-8DDA-0ED3FAAD88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E2B53-B355-4D2F-8B3B-037FA2A57916}" type="datetimeFigureOut">
              <a:rPr lang="en-US" smtClean="0"/>
              <a:pPr/>
              <a:t>4/21/2009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C93BC-BDC7-400D-8DDA-0ED3FAAD88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E2B53-B355-4D2F-8B3B-037FA2A57916}" type="datetimeFigureOut">
              <a:rPr lang="en-US" smtClean="0"/>
              <a:pPr/>
              <a:t>4/21/2009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C93BC-BDC7-400D-8DDA-0ED3FAAD88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E2B53-B355-4D2F-8B3B-037FA2A57916}" type="datetimeFigureOut">
              <a:rPr lang="en-US" smtClean="0"/>
              <a:pPr/>
              <a:t>4/21/2009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C93BC-BDC7-400D-8DDA-0ED3FAAD88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E2B53-B355-4D2F-8B3B-037FA2A57916}" type="datetimeFigureOut">
              <a:rPr lang="en-US" smtClean="0"/>
              <a:pPr/>
              <a:t>4/21/2009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C93BC-BDC7-400D-8DDA-0ED3FAAD88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E2B53-B355-4D2F-8B3B-037FA2A57916}" type="datetimeFigureOut">
              <a:rPr lang="en-US" smtClean="0"/>
              <a:pPr/>
              <a:t>4/21/2009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C93BC-BDC7-400D-8DDA-0ED3FAAD88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E2B53-B355-4D2F-8B3B-037FA2A57916}" type="datetimeFigureOut">
              <a:rPr lang="en-US" smtClean="0"/>
              <a:pPr/>
              <a:t>4/21/2009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C93BC-BDC7-400D-8DDA-0ED3FAAD88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E2B53-B355-4D2F-8B3B-037FA2A57916}" type="datetimeFigureOut">
              <a:rPr lang="en-US" smtClean="0"/>
              <a:pPr/>
              <a:t>4/21/2009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C93BC-BDC7-400D-8DDA-0ED3FAAD88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E2B53-B355-4D2F-8B3B-037FA2A57916}" type="datetimeFigureOut">
              <a:rPr lang="en-US" smtClean="0"/>
              <a:pPr/>
              <a:t>4/21/2009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C93BC-BDC7-400D-8DDA-0ED3FAAD88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E2B53-B355-4D2F-8B3B-037FA2A57916}" type="datetimeFigureOut">
              <a:rPr lang="en-US" smtClean="0"/>
              <a:pPr/>
              <a:t>4/21/2009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0AC93BC-BDC7-400D-8DDA-0ED3FAAD88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10E2B53-B355-4D2F-8B3B-037FA2A57916}" type="datetimeFigureOut">
              <a:rPr lang="en-US" smtClean="0"/>
              <a:pPr/>
              <a:t>4/21/2009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0AC93BC-BDC7-400D-8DDA-0ED3FAAD888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image" Target="../media/image6.jpeg"/><Relationship Id="rId7" Type="http://schemas.openxmlformats.org/officeDocument/2006/relationships/image" Target="../media/image10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10" Type="http://schemas.openxmlformats.org/officeDocument/2006/relationships/image" Target="../media/image13.wmf"/><Relationship Id="rId4" Type="http://schemas.openxmlformats.org/officeDocument/2006/relationships/image" Target="../media/image7.wmf"/><Relationship Id="rId9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000" dirty="0" smtClean="0"/>
              <a:t>Pops</a:t>
            </a:r>
            <a:endParaRPr lang="en-US" sz="8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200400"/>
            <a:ext cx="7854696" cy="1752600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mtClean="0"/>
              <a:t>By </a:t>
            </a:r>
            <a:r>
              <a:rPr lang="en-US" smtClean="0"/>
              <a:t>Mark</a:t>
            </a:r>
            <a:endParaRPr lang="en-US" dirty="0" smtClean="0"/>
          </a:p>
          <a:p>
            <a:pPr algn="l"/>
            <a:r>
              <a:rPr lang="en-US" sz="4000" dirty="0" smtClean="0">
                <a:sym typeface="Wingdings" pitchFamily="2" charset="2"/>
              </a:rPr>
              <a:t></a:t>
            </a:r>
            <a:endParaRPr lang="en-US" sz="4000" dirty="0" smtClean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Picture of Dad</a:t>
            </a:r>
            <a:endParaRPr lang="en-US" dirty="0"/>
          </a:p>
        </p:txBody>
      </p:sp>
      <p:pic>
        <p:nvPicPr>
          <p:cNvPr id="4" name="Content Placeholder 3" descr="Mark gp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0" y="1828800"/>
            <a:ext cx="6119446" cy="4389437"/>
          </a:xfrm>
        </p:spPr>
      </p:pic>
      <p:pic>
        <p:nvPicPr>
          <p:cNvPr id="2050" name="Picture 2" descr="C:\Program Files\Microsoft Office\MEDIA\CAGCAT10\j0293234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2590800"/>
            <a:ext cx="2590800" cy="1911320"/>
          </a:xfrm>
          <a:prstGeom prst="rect">
            <a:avLst/>
          </a:prstGeom>
          <a:noFill/>
        </p:spPr>
      </p:pic>
      <p:pic>
        <p:nvPicPr>
          <p:cNvPr id="2051" name="Picture 3" descr="C:\Documents and Settings\fujinomar\Local Settings\Temporary Internet Files\Content.IE5\8FZO5L8T\MCj0217370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2362200"/>
            <a:ext cx="2292754" cy="22098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 think about my dad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389120"/>
          </a:xfrm>
        </p:spPr>
        <p:txBody>
          <a:bodyPr/>
          <a:lstStyle/>
          <a:p>
            <a:r>
              <a:rPr lang="en-US" dirty="0" smtClean="0"/>
              <a:t>Funny</a:t>
            </a:r>
          </a:p>
          <a:p>
            <a:r>
              <a:rPr lang="en-US" dirty="0" smtClean="0"/>
              <a:t>Smart</a:t>
            </a:r>
          </a:p>
          <a:p>
            <a:r>
              <a:rPr lang="en-US" dirty="0" smtClean="0"/>
              <a:t>Athletic </a:t>
            </a:r>
          </a:p>
          <a:p>
            <a:r>
              <a:rPr lang="en-US" dirty="0" smtClean="0"/>
              <a:t>Cool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My dad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My dad is really cool. He is the one who designed the Honda Jet! My dad does many things like baseball, ping pong, tennis, swimming, basketball, soccer, and even golf. But I can’t play with him very much because he is really busy. Sometimes I play chess with my dad. Sometimes I can’t play with him because he goes to Japan for work. Oh! And his name is Michimasa. It is pronounced Japanese. I really love my dad.</a:t>
            </a:r>
            <a:endParaRPr lang="en-US" dirty="0"/>
          </a:p>
        </p:txBody>
      </p:sp>
      <p:pic>
        <p:nvPicPr>
          <p:cNvPr id="1031" name="Picture 7" descr="C:\Documents and Settings\fujinomar\Local Settings\Temporary Internet Files\Content.IE5\6TET9MXL\MPj0434006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457200"/>
            <a:ext cx="2286000" cy="1600200"/>
          </a:xfrm>
          <a:prstGeom prst="rect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1033" name="Picture 9" descr="C:\Documents and Settings\fujinomar\Local Settings\Temporary Internet Files\Content.IE5\8FZO5L8T\MPj0400744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5181600"/>
            <a:ext cx="2209800" cy="1676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4" name="Picture 10" descr="C:\Program Files\Microsoft Office\MEDIA\CAGCAT10\j0199036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67000" y="5127279"/>
            <a:ext cx="1570776" cy="1730721"/>
          </a:xfrm>
          <a:prstGeom prst="rect">
            <a:avLst/>
          </a:prstGeom>
          <a:noFill/>
        </p:spPr>
      </p:pic>
      <p:pic>
        <p:nvPicPr>
          <p:cNvPr id="1035" name="Picture 11" descr="C:\Documents and Settings\fujinomar\Local Settings\Temporary Internet Files\Content.IE5\6TET9MXL\MCj0199050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67200" y="5181600"/>
            <a:ext cx="1104452" cy="1676400"/>
          </a:xfrm>
          <a:prstGeom prst="rect">
            <a:avLst/>
          </a:prstGeom>
          <a:noFill/>
        </p:spPr>
      </p:pic>
      <p:pic>
        <p:nvPicPr>
          <p:cNvPr id="1036" name="Picture 12" descr="C:\Documents and Settings\fujinomar\Local Settings\Temporary Internet Files\Content.IE5\N0HC5E7B\MCj0351615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86400" y="5181600"/>
            <a:ext cx="1158844" cy="1676400"/>
          </a:xfrm>
          <a:prstGeom prst="rect">
            <a:avLst/>
          </a:prstGeom>
          <a:noFill/>
        </p:spPr>
      </p:pic>
      <p:pic>
        <p:nvPicPr>
          <p:cNvPr id="1038" name="Picture 14" descr="C:\Documents and Settings\fujinomar\Local Settings\Temporary Internet Files\Content.IE5\8FZO5L8T\MCj02417730000[1]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58000" y="5105400"/>
            <a:ext cx="1778508" cy="1368857"/>
          </a:xfrm>
          <a:prstGeom prst="rect">
            <a:avLst/>
          </a:prstGeom>
          <a:noFill/>
        </p:spPr>
      </p:pic>
      <p:pic>
        <p:nvPicPr>
          <p:cNvPr id="1039" name="Picture 15" descr="C:\Documents and Settings\fujinomar\Local Settings\Temporary Internet Files\Content.IE5\6TET9MXL\MCj02526690000[1].wm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357262" y="762000"/>
            <a:ext cx="1786738" cy="1200607"/>
          </a:xfrm>
          <a:prstGeom prst="rect">
            <a:avLst/>
          </a:prstGeom>
          <a:noFill/>
        </p:spPr>
      </p:pic>
      <p:pic>
        <p:nvPicPr>
          <p:cNvPr id="1040" name="Picture 16" descr="C:\Documents and Settings\fujinomar\Local Settings\Temporary Internet Files\Content.IE5\6TET9MXL\MCj04370680000[1]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657600" y="533400"/>
            <a:ext cx="1714500" cy="1524000"/>
          </a:xfrm>
          <a:prstGeom prst="rect">
            <a:avLst/>
          </a:prstGeom>
          <a:noFill/>
        </p:spPr>
      </p:pic>
      <p:pic>
        <p:nvPicPr>
          <p:cNvPr id="1028" name="Picture 4" descr="C:\Documents and Settings\fujinomar\Local Settings\Temporary Internet Files\Content.IE5\N0HC5E7B\MCj04375770000[1].wm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981200" y="838200"/>
            <a:ext cx="1687689" cy="12192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125</TotalTime>
  <Words>113</Words>
  <Application>Microsoft Office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Pops</vt:lpstr>
      <vt:lpstr>Picture of Dad</vt:lpstr>
      <vt:lpstr>How I think about my dad</vt:lpstr>
      <vt:lpstr>My dad</vt:lpstr>
    </vt:vector>
  </TitlesOfParts>
  <Company>Greensboro Day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Pops</dc:title>
  <dc:creator>fujinomar</dc:creator>
  <cp:lastModifiedBy>fujinomar</cp:lastModifiedBy>
  <cp:revision>12</cp:revision>
  <dcterms:created xsi:type="dcterms:W3CDTF">2009-03-31T18:43:59Z</dcterms:created>
  <dcterms:modified xsi:type="dcterms:W3CDTF">2009-04-21T18:38:25Z</dcterms:modified>
</cp:coreProperties>
</file>